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20"/>
  </p:notes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77" r:id="rId9"/>
    <p:sldId id="266" r:id="rId10"/>
    <p:sldId id="267" r:id="rId11"/>
    <p:sldId id="270" r:id="rId12"/>
    <p:sldId id="271" r:id="rId13"/>
    <p:sldId id="269" r:id="rId14"/>
    <p:sldId id="279" r:id="rId15"/>
    <p:sldId id="280" r:id="rId16"/>
    <p:sldId id="282" r:id="rId17"/>
    <p:sldId id="283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2" autoAdjust="0"/>
    <p:restoredTop sz="82579" autoAdjust="0"/>
  </p:normalViewPr>
  <p:slideViewPr>
    <p:cSldViewPr snapToGrid="0">
      <p:cViewPr>
        <p:scale>
          <a:sx n="75" d="100"/>
          <a:sy n="75" d="100"/>
        </p:scale>
        <p:origin x="1688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28/08/2019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005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871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53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179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162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957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d’ajouter de module en dehors des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de supprimer les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Toutes les configurations du plan (Coupe/Plancher/couverture) en dehors de la gamme seront obligatoire pour l’enregistrement de celui-ci.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plan peut être édité par n’importe quel commercial.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Devis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prix d’un devis est fixe au moment de sa génération, il ne sera pas modifié dans le futur même si les prix des modules ont augmenté.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devis ne peut revenir à un état précèdent.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projet est mono client.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ont accès a tous les projets.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Commerciaux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devront avoir une majuscule et un chiffre dans leur mot de passe.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nom du client ne contiendra que des lettres.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client peut avoir autant de projet qu’il souhaite. Et donc autant de plan qu’il veut.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Deux clients avec des informations identiques ne doit pas être possible.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281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826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612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132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128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https://3er1viui9wo30pkxh1v2nh4w-wpengine.netdna-ssl.com/wp-content/uploads/2017/03/VS_v_rgb_Purp526.png" TargetMode="External"/><Relationship Id="rId5" Type="http://schemas.openxmlformats.org/officeDocument/2006/relationships/image" Target="../media/image15.png"/><Relationship Id="rId4" Type="http://schemas.openxmlformats.org/officeDocument/2006/relationships/image" Target="http://adaptabiz.com/wp-content/uploads/2018/04/C-vs-Java.jp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2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Contrôle de saisie et données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9BC56AA-5D28-4DB8-93E0-C39EE000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Règle de contrôle sur la saisie utilisateur et sur les données du projet MADERA</a:t>
            </a:r>
          </a:p>
          <a:p>
            <a:r>
              <a:rPr lang="fr-FR" dirty="0"/>
              <a:t>Eviter les erreurs de traitement, prévenir des erreurs humaines. </a:t>
            </a:r>
          </a:p>
        </p:txBody>
      </p:sp>
    </p:spTree>
    <p:extLst>
      <p:ext uri="{BB962C8B-B14F-4D97-AF65-F5344CB8AC3E}">
        <p14:creationId xmlns:p14="http://schemas.microsoft.com/office/powerpoint/2010/main" val="57240668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4E8B23C-2A64-431A-84F1-91C9A178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2590800"/>
            <a:ext cx="5838105" cy="32816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9B1436-605A-4100-9DC8-54A87311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85435"/>
            <a:ext cx="5853807" cy="328168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700897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3727352938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DA93400-7216-465F-AEC9-E25876F7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3" y="2534920"/>
            <a:ext cx="5934727" cy="33316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B846870-26A9-429D-8D4B-C011DA1D3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20" y="2534920"/>
            <a:ext cx="5863607" cy="329692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FA2C0B73-C242-42FA-8B36-3FE4D601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63" y="690329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4190669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Choix techniques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E6CC05-006A-2B42-99B6-7769729A3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55" y="1668453"/>
            <a:ext cx="7878689" cy="22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236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Langage de programmation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5" name="Image 6" descr="RÃ©sultat de recherche d'images pour &quot;c# vs java&quot;">
            <a:extLst>
              <a:ext uri="{FF2B5EF4-FFF2-40B4-BE49-F238E27FC236}">
                <a16:creationId xmlns:a16="http://schemas.microsoft.com/office/drawing/2014/main" id="{7233F159-D6D5-774F-A27F-A9FE6E1A8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877" y="1834166"/>
            <a:ext cx="57658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DDFF127-0407-E542-A4A3-5DF3A7C0D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004" y="39931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49" name="Image 2" descr="RÃ©sultat de recherche d'images pour &quot;visual studio logo&quot;">
            <a:extLst>
              <a:ext uri="{FF2B5EF4-FFF2-40B4-BE49-F238E27FC236}">
                <a16:creationId xmlns:a16="http://schemas.microsoft.com/office/drawing/2014/main" id="{236ADFA7-4F27-2841-AE84-77D97058E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150" y="3993166"/>
            <a:ext cx="3619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56905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Base de données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4AC75FA0-0B62-4040-B54C-3DCC464BEF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39" y="2492978"/>
            <a:ext cx="3185818" cy="142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6E7B28D-A358-104E-AE59-1C48D4F44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377" y="1370451"/>
            <a:ext cx="1852694" cy="20585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94C160-A4F8-EA4B-BCEA-F49AAEE27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794" y="3597878"/>
            <a:ext cx="2790529" cy="142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883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Méthode de développement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140BFA-6F1A-499F-8770-7646E9C184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877" y="1909444"/>
            <a:ext cx="9348203" cy="361758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14F8C99-726A-41FC-BDA4-92812240AFA7}"/>
              </a:ext>
            </a:extLst>
          </p:cNvPr>
          <p:cNvSpPr txBox="1"/>
          <p:nvPr/>
        </p:nvSpPr>
        <p:spPr>
          <a:xfrm>
            <a:off x="4280923" y="2529840"/>
            <a:ext cx="2524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accent1">
                    <a:lumMod val="50000"/>
                  </a:schemeClr>
                </a:solidFill>
                <a:latin typeface="Forte" panose="03060902040502070203" pitchFamily="66" charset="0"/>
              </a:rPr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226146973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846428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Description des modules et traitement de l’information associé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022A4-348F-4622-8A10-019C0CEA98D9}"/>
              </a:ext>
            </a:extLst>
          </p:cNvPr>
          <p:cNvSpPr/>
          <p:nvPr/>
        </p:nvSpPr>
        <p:spPr>
          <a:xfrm>
            <a:off x="2418080" y="2089905"/>
            <a:ext cx="7762240" cy="3043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Identification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client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projet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 devis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84645272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33F8F-1033-449A-BEE8-F20CE88B2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26849220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Modélisation UML</a:t>
            </a:r>
          </a:p>
          <a:p>
            <a:r>
              <a:rPr lang="fr-FR" dirty="0"/>
              <a:t>Modèle conceptuel de données</a:t>
            </a:r>
          </a:p>
          <a:p>
            <a:r>
              <a:rPr lang="fr-FR" dirty="0"/>
              <a:t>Séquences et dépendances externes</a:t>
            </a:r>
          </a:p>
          <a:p>
            <a:r>
              <a:rPr lang="fr-FR" dirty="0"/>
              <a:t>Contrôle de saisies et données</a:t>
            </a:r>
          </a:p>
          <a:p>
            <a:r>
              <a:rPr lang="fr-FR" dirty="0"/>
              <a:t>Présentation d'un </a:t>
            </a:r>
            <a:r>
              <a:rPr lang="fr-FR" dirty="0" err="1"/>
              <a:t>Mock</a:t>
            </a:r>
            <a:r>
              <a:rPr lang="fr-FR" dirty="0"/>
              <a:t>-up/IHM</a:t>
            </a:r>
          </a:p>
          <a:p>
            <a:r>
              <a:rPr lang="fr-FR" dirty="0"/>
              <a:t>Choix techniques</a:t>
            </a:r>
          </a:p>
          <a:p>
            <a:r>
              <a:rPr lang="fr-FR" dirty="0"/>
              <a:t>Description des modules et traitement de l'information </a:t>
            </a:r>
          </a:p>
          <a:p>
            <a:r>
              <a:rPr lang="fr-FR" dirty="0"/>
              <a:t>Conclusion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55270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Modélisation UML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5" y="232061"/>
            <a:ext cx="10018713" cy="1752599"/>
          </a:xfrm>
        </p:spPr>
        <p:txBody>
          <a:bodyPr/>
          <a:lstStyle/>
          <a:p>
            <a:r>
              <a:rPr lang="fr-FR" dirty="0"/>
              <a:t>Diagramme de cas d’utilisation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B1B5FFFC-09BD-B546-960A-9E7591CF9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319" y="1984660"/>
            <a:ext cx="7969362" cy="45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Connexion</a:t>
            </a:r>
          </a:p>
        </p:txBody>
      </p:sp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BF8A2B79-5E7E-584E-993D-B6A2DC5E9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949" y="1752599"/>
            <a:ext cx="8752102" cy="469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B40B5F-37CB-3F45-9104-DEBB88C1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Création projet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83BE734-364C-7C4C-BF34-1098FF80F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711" y="1534158"/>
            <a:ext cx="8696576" cy="50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CE0BAD-952F-034B-83E0-18F1D242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07371"/>
            <a:ext cx="10018713" cy="1752599"/>
          </a:xfrm>
        </p:spPr>
        <p:txBody>
          <a:bodyPr/>
          <a:lstStyle/>
          <a:p>
            <a:r>
              <a:rPr lang="fr-FR" dirty="0"/>
              <a:t>Diagramme de séquence : Modification projet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60625A3-2DD2-F641-A400-A3753A24A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7839" y="1859970"/>
            <a:ext cx="8756320" cy="46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09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3D7BAD-B140-BB48-B7FA-BA94DB44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69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Consulter projet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E027DC0-D5F7-2D43-B18D-4EE465198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5046" y="1752599"/>
            <a:ext cx="8792006" cy="47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6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156BA8-5C82-4E9F-B8AF-AC13580487AA}"/>
              </a:ext>
            </a:extLst>
          </p:cNvPr>
          <p:cNvSpPr/>
          <p:nvPr/>
        </p:nvSpPr>
        <p:spPr>
          <a:xfrm>
            <a:off x="0" y="749452"/>
            <a:ext cx="3281680" cy="1080938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86" y="736904"/>
            <a:ext cx="2665307" cy="1080938"/>
          </a:xfrm>
        </p:spPr>
        <p:txBody>
          <a:bodyPr>
            <a:normAutofit fontScale="90000"/>
          </a:bodyPr>
          <a:lstStyle/>
          <a:p>
            <a:r>
              <a:rPr lang="fr-FR" sz="2400" b="1" dirty="0"/>
              <a:t>Modèle Conceptuel de Données (MCD)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FBF49F-2DB1-40F9-B09B-D73372BD6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500"/>
          <a:stretch/>
        </p:blipFill>
        <p:spPr>
          <a:xfrm>
            <a:off x="3230880" y="331062"/>
            <a:ext cx="8961120" cy="596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7608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358</TotalTime>
  <Words>172</Words>
  <Application>Microsoft Macintosh PowerPoint</Application>
  <PresentationFormat>Grand écran</PresentationFormat>
  <Paragraphs>88</Paragraphs>
  <Slides>18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Corbel</vt:lpstr>
      <vt:lpstr>Forte</vt:lpstr>
      <vt:lpstr>Parallaxe</vt:lpstr>
      <vt:lpstr>Projet Madera  2ème Livrables RIL 2018-2020 </vt:lpstr>
      <vt:lpstr>Sommaire </vt:lpstr>
      <vt:lpstr>Modélisation UML</vt:lpstr>
      <vt:lpstr>Diagramme de cas d’utilisation</vt:lpstr>
      <vt:lpstr>Diagramme de séquence : Connexion</vt:lpstr>
      <vt:lpstr>Diagramme de séquence : Création projet</vt:lpstr>
      <vt:lpstr>Diagramme de séquence : Modification projet</vt:lpstr>
      <vt:lpstr>Diagramme de séquence : Consulter projet</vt:lpstr>
      <vt:lpstr>Modèle Conceptuel de Données (MCD)</vt:lpstr>
      <vt:lpstr>Contrôle de saisie et données</vt:lpstr>
      <vt:lpstr>Mock-up/IHM</vt:lpstr>
      <vt:lpstr>Mock-up/IHM</vt:lpstr>
      <vt:lpstr>Choix techniques </vt:lpstr>
      <vt:lpstr>Langage de programmation</vt:lpstr>
      <vt:lpstr>Base de données</vt:lpstr>
      <vt:lpstr>Méthode de développement</vt:lpstr>
      <vt:lpstr>Description des modules et traitement de l’information associé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Spécifications fonctionnelles RIL 2018-2020</dc:title>
  <dc:creator>valentin hallay</dc:creator>
  <cp:lastModifiedBy>HASSED ULRICH</cp:lastModifiedBy>
  <cp:revision>33</cp:revision>
  <dcterms:created xsi:type="dcterms:W3CDTF">2019-03-31T17:45:56Z</dcterms:created>
  <dcterms:modified xsi:type="dcterms:W3CDTF">2019-08-28T16:50:31Z</dcterms:modified>
</cp:coreProperties>
</file>